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9" r:id="rId3"/>
    <p:sldId id="260" r:id="rId4"/>
    <p:sldId id="262" r:id="rId5"/>
    <p:sldId id="261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72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TRANSPARENCIA%20ENE-JUL%202020\GRAFICAS%20TRANSPARENCIA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Beneficiados</a:t>
            </a:r>
          </a:p>
          <a:p>
            <a:pPr>
              <a:defRPr/>
            </a:pPr>
            <a:r>
              <a:rPr lang="es-MX" baseline="0"/>
              <a:t>D.A.R.E. </a:t>
            </a:r>
            <a:endParaRPr lang="es-MX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Hoja2!$B$3:$B$14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Hoja2!$C$3:$C$14</c:f>
              <c:numCache>
                <c:formatCode>General</c:formatCode>
                <c:ptCount val="12"/>
                <c:pt idx="0">
                  <c:v>1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4C-45C2-A409-4A0295AC52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129248"/>
        <c:axId val="375115936"/>
        <c:axId val="0"/>
      </c:bar3DChart>
      <c:catAx>
        <c:axId val="375129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15936"/>
        <c:crosses val="autoZero"/>
        <c:auto val="1"/>
        <c:lblAlgn val="ctr"/>
        <c:lblOffset val="100"/>
        <c:noMultiLvlLbl val="0"/>
      </c:catAx>
      <c:valAx>
        <c:axId val="37511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29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37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67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4736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4820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9238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721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329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576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11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446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646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506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4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735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283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42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43472" y="1052736"/>
            <a:ext cx="7700392" cy="233412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Prevención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Art. 95 </a:t>
            </a:r>
            <a:r>
              <a:rPr lang="es-MX" sz="8000" dirty="0" err="1" smtClean="0">
                <a:solidFill>
                  <a:schemeClr val="tx1"/>
                </a:solidFill>
              </a:rPr>
              <a:t>Fracc</a:t>
            </a:r>
            <a:r>
              <a:rPr lang="es-MX" sz="8000" dirty="0" smtClean="0">
                <a:solidFill>
                  <a:schemeClr val="tx1"/>
                </a:solidFill>
              </a:rPr>
              <a:t>. IV, V, VI,VII,XX,</a:t>
            </a:r>
          </a:p>
          <a:p>
            <a:r>
              <a:rPr lang="es-MX" sz="8000" dirty="0" smtClean="0">
                <a:solidFill>
                  <a:schemeClr val="tx1"/>
                </a:solidFill>
              </a:rPr>
              <a:t>XXXI,XXXIX-A,LIII-A,LIII-B,LIII-C</a:t>
            </a:r>
          </a:p>
          <a:p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Información 2019</a:t>
            </a:r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>
                <a:solidFill>
                  <a:schemeClr val="tx1"/>
                </a:solidFill>
              </a:rPr>
              <a:t>http://Juarez-nl.gob.mx/direccion-prevencion-del-delito</a:t>
            </a: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755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b="1" dirty="0" smtClean="0">
                <a:solidFill>
                  <a:srgbClr val="92D050"/>
                </a:solidFill>
              </a:rPr>
              <a:t>    D.A.R.E</a:t>
            </a:r>
            <a:endParaRPr lang="es-MX" b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77334" y="1695296"/>
            <a:ext cx="405051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Prevenir el uso de las drogas, reforzando los valores, así como proporcionar las herramientas necesarias para una mayor asertividad. </a:t>
            </a:r>
          </a:p>
          <a:p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5930455" y="1715009"/>
            <a:ext cx="37444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Prevenir el consumo de drogas en adolescentes 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847528" y="4375074"/>
            <a:ext cx="71287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Dirigido a nivel preescolar y primaria, para concientizar sobre los riesgos, efectos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físicos, emocionales, sociales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 legales de las sustancias toxicas. 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957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6711133"/>
              </p:ext>
            </p:extLst>
          </p:nvPr>
        </p:nvGraphicFramePr>
        <p:xfrm>
          <a:off x="1471962" y="1115122"/>
          <a:ext cx="8318810" cy="4705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912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mtClean="0"/>
              <a:t>      MEDIOS </a:t>
            </a:r>
            <a:r>
              <a:rPr lang="es-MX" dirty="0" smtClean="0"/>
              <a:t>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17-71-20-50 al 56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260104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INFORMACION GENERAL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  <a:p>
            <a:r>
              <a:rPr lang="es-MX" dirty="0" smtClean="0"/>
              <a:t>Todos servicios y programas proporcionados por Prevención del Delito son gratuitos. </a:t>
            </a:r>
          </a:p>
          <a:p>
            <a:r>
              <a:rPr lang="es-MX" dirty="0" smtClean="0"/>
              <a:t>Los servicios pueden ser solicitados mediante oficio o directamente en el departamento.</a:t>
            </a:r>
          </a:p>
          <a:p>
            <a:r>
              <a:rPr lang="es-MX" dirty="0" smtClean="0"/>
              <a:t>Prevención del Delito se localiza dentro de las instalaciones de la Secretaría de Seguridad Pública Vialidad y Tránsito de Juárez, N.L.  </a:t>
            </a:r>
          </a:p>
          <a:p>
            <a:r>
              <a:rPr lang="es-MX" dirty="0" smtClean="0"/>
              <a:t>Las rutas </a:t>
            </a:r>
            <a:r>
              <a:rPr lang="es-MX" dirty="0"/>
              <a:t>223 Las </a:t>
            </a:r>
            <a:r>
              <a:rPr lang="es-MX" dirty="0" smtClean="0"/>
              <a:t>Torres, </a:t>
            </a:r>
            <a:r>
              <a:rPr lang="es-MX" dirty="0"/>
              <a:t>223 Los Huertos, </a:t>
            </a:r>
            <a:r>
              <a:rPr lang="es-MX" dirty="0" smtClean="0"/>
              <a:t>190 y 150 te llevan.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38234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191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    Prevención del Delito, Juárez, N.L.</vt:lpstr>
      <vt:lpstr>    D.A.R.E</vt:lpstr>
      <vt:lpstr>Presentación de PowerPoint</vt:lpstr>
      <vt:lpstr>      MEDIOS DE CONTACTO</vt:lpstr>
      <vt:lpstr>INFORMACION GENERAL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Prevención del Delito, Juárez, N.L.</dc:title>
  <dc:creator>Windows User</dc:creator>
  <cp:lastModifiedBy>prevención del delito</cp:lastModifiedBy>
  <cp:revision>10</cp:revision>
  <dcterms:created xsi:type="dcterms:W3CDTF">2020-08-07T01:49:50Z</dcterms:created>
  <dcterms:modified xsi:type="dcterms:W3CDTF">2020-08-18T19:26:27Z</dcterms:modified>
</cp:coreProperties>
</file>